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5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amjanovirin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accent2"/>
                </a:solidFill>
              </a:rPr>
              <a:t>ДЕТЕ ДО 3 ГОДИНЕ И НАРАТИВИ</a:t>
            </a:r>
            <a:endParaRPr lang="sr-Latn-R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Шта је наратив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Дете као слушалац наратива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Зачетак наратива код деце до 3 године</a:t>
            </a:r>
            <a:endParaRPr lang="sr-Latn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3217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654032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solidFill>
                  <a:schemeClr val="accent2"/>
                </a:solidFill>
              </a:rPr>
              <a:t>О ЧЕМУ ПРИЧАЈУ ТРОГОДИШЊАЦИ</a:t>
            </a:r>
            <a:endParaRPr lang="sr-Latn-RS" sz="32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071546"/>
            <a:ext cx="8786874" cy="54024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О оном што им се догодило и што је оставило утисак на њих.</a:t>
            </a:r>
          </a:p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О ономе што се у игри десило њиховим луткама или животињама.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О омиљеним ликовима и догађајима из сликовница, цртаних филмова и прича које им причају одрасли.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су кратки наративи усредсређени на најважније догађаје.</a:t>
            </a:r>
            <a:endParaRPr lang="sr-Latn-R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619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ЗАДАЦИ ВАСПИТАЧА</a:t>
            </a:r>
            <a:endParaRPr lang="sr-Latn-R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64399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Развој говора мале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деце подразумева померање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од перформативног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изражавања ка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коришћењу наратива.</a:t>
            </a:r>
          </a:p>
          <a:p>
            <a:pPr>
              <a:buNone/>
            </a:pPr>
            <a:endParaRPr lang="sr-Cyrl-RS" sz="3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Постицајна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питања су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Шта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се догодило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се догодило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Како се догодило? 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Код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предшколске деце и: Када се догодило?</a:t>
            </a:r>
            <a:endParaRPr lang="sr-Latn-R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199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6867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ЗАДАТАК ЗА ВЕЖБЕ</a:t>
            </a:r>
          </a:p>
          <a:p>
            <a:pPr>
              <a:buNone/>
            </a:pPr>
            <a:endParaRPr lang="sr-Cyrl-R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mtClean="0">
                <a:latin typeface="Times New Roman" pitchFamily="18" charset="0"/>
                <a:cs typeface="Times New Roman" pitchFamily="18" charset="0"/>
              </a:rPr>
              <a:t>Ако сте у прилици, односно имате у најближој околини дете предшколског узраста (не мора обавезно бити дете до 3 године, али би било пожељно), забележите неки његов наратив. </a:t>
            </a:r>
          </a:p>
          <a:p>
            <a:pPr>
              <a:buNone/>
            </a:pPr>
            <a:r>
              <a:rPr lang="sr-Cyrl-RS" smtClean="0">
                <a:latin typeface="Times New Roman" pitchFamily="18" charset="0"/>
                <a:cs typeface="Times New Roman" pitchFamily="18" charset="0"/>
              </a:rPr>
              <a:t>Уколико нисте у таквој прилици, боравили сте или на методичкој пракси 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(9–13. 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3.2020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), када је требало, 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између осталог, и да разговарате с децом, да слушате и пратите њихове приче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наративе, или сте били на стручној пракси те сте коминицирали с децом. 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Опишите једну од тих ситуација.</a:t>
            </a:r>
          </a:p>
          <a:p>
            <a:pPr>
              <a:buNone/>
            </a:pPr>
            <a:endParaRPr lang="sr-Cyrl-R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mtClean="0">
                <a:latin typeface="Times New Roman" pitchFamily="18" charset="0"/>
                <a:cs typeface="Times New Roman" pitchFamily="18" charset="0"/>
              </a:rPr>
              <a:t>Задатак пошаљите асистенткињи мср Ирини Дамјанов најкасније 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2020. на мејл адресу </a:t>
            </a:r>
            <a:r>
              <a:rPr lang="en-US" u="sng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damjanovirina@gmail.com</a:t>
            </a:r>
            <a:endParaRPr lang="en-US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Шта је наратив?</a:t>
            </a:r>
            <a:endParaRPr lang="sr-Latn-R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401080" cy="53309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Narratio –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причање, приповедање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Наратив = свако приповедање, причање приче (поједностављено)</a:t>
            </a:r>
          </a:p>
          <a:p>
            <a:pPr>
              <a:buNone/>
            </a:pPr>
            <a:endParaRPr lang="sr-Cyrl-RS" sz="3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Крај 20. века – кључни концепт друштвених наука: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образац мишљења, вредновања и тумачења;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алат за конструисање идентитета и историј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ā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046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401080" cy="5902472"/>
          </a:xfrm>
        </p:spPr>
        <p:txBody>
          <a:bodyPr/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Може се остварити на нивоу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једне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реченице. 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Нпр.:</a:t>
            </a:r>
          </a:p>
          <a:p>
            <a:pPr marL="0" indent="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Меда је заспао.</a:t>
            </a:r>
          </a:p>
          <a:p>
            <a:pPr marL="0" indent="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	Марко се упишкио. (Упишкио сам се.)</a:t>
            </a:r>
          </a:p>
          <a:p>
            <a:pPr>
              <a:buNone/>
            </a:pPr>
            <a:endParaRPr lang="sr-Cyrl-RS" sz="3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Оба исказа говоре о неком догађају који се већ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десио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(можда само трен пре него што је то казано).</a:t>
            </a:r>
            <a:endParaRPr lang="sr-Latn-RS" sz="3200" smtClean="0"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ДРУГИ ТИПОВИ ИСКАЗА</a:t>
            </a:r>
            <a:endParaRPr lang="sr-Latn-R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715436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 Констатив</a:t>
            </a:r>
            <a:endParaRPr lang="sr-Cyrl-RS" sz="32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Нешто се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утврђује – констатује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Данас је пријатан дан.</a:t>
            </a:r>
          </a:p>
          <a:p>
            <a:pPr marL="0" indent="0">
              <a:buNone/>
            </a:pPr>
            <a:endParaRPr lang="sr-Cyrl-RS" sz="32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констатив се може увек поставити питање истинитости или неистинитости.</a:t>
            </a:r>
          </a:p>
          <a:p>
            <a:pPr marL="0" indent="0">
              <a:buNone/>
            </a:pPr>
            <a:endParaRPr lang="sr-Latn-R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89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643998" cy="6188224"/>
          </a:xfrm>
        </p:spPr>
        <p:txBody>
          <a:bodyPr/>
          <a:lstStyle/>
          <a:p>
            <a:pPr>
              <a:buNone/>
            </a:pPr>
            <a:r>
              <a:rPr lang="sr-Cyrl-RS" sz="32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 Перформатив</a:t>
            </a:r>
          </a:p>
          <a:p>
            <a:pPr marL="0" indent="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Исказ који би хтео да изазове неке практичне последице.</a:t>
            </a:r>
          </a:p>
          <a:p>
            <a:pPr marL="0" indent="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Дај! </a:t>
            </a:r>
          </a:p>
          <a:p>
            <a:pPr marL="0" indent="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М(л)еко. </a:t>
            </a:r>
          </a:p>
          <a:p>
            <a:pPr marL="0" indent="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Да (на венчању).</a:t>
            </a:r>
          </a:p>
          <a:p>
            <a:pPr marL="0" indent="0">
              <a:buNone/>
            </a:pPr>
            <a:endParaRPr lang="sr-Cyrl-RS" sz="32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За децу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до 3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године карактеристичан је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перформативан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 начин комуникације.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НАРАТИВ И ДРУГИ ТИПОВИ ИСКАЗА</a:t>
            </a:r>
            <a:endParaRPr lang="sr-Latn-RS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214422"/>
            <a:ext cx="8715436" cy="52595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Наративом се </a:t>
            </a:r>
            <a:r>
              <a:rPr lang="sr-Cyrl-RS" sz="3200" b="1" smtClean="0">
                <a:latin typeface="Times New Roman" pitchFamily="18" charset="0"/>
                <a:cs typeface="Times New Roman" pitchFamily="18" charset="0"/>
              </a:rPr>
              <a:t>организује време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прича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се може причати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о прошлости;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везивати за садашњост; 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пројектовати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у будућност.</a:t>
            </a:r>
          </a:p>
          <a:p>
            <a:pPr>
              <a:buNone/>
            </a:pPr>
            <a:endParaRPr lang="sr-Cyrl-RS" sz="3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Наратив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може функционисати и као констатив, односно перформатив.</a:t>
            </a:r>
            <a:endParaRPr lang="sr-Latn-R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787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15436" cy="1071570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Дете до 3 године и спонтани наративи одраслих</a:t>
            </a:r>
            <a:endParaRPr lang="sr-Latn-R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Одрасли се у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комуникацији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са дететом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од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првог дана користе наративима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Причају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детету шта су урадили, шта раде и шта ће урадити. 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Такви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наративи су облик аутокомуникације.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Помажу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одраслима да се организују и растерете у активностима око детета.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То јесте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и комуникација с дететом: глас ближњих, обраћање пажње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на дете, повезаност преко додира, храњењем...</a:t>
            </a:r>
            <a:endParaRPr lang="sr-Latn-R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906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15436" cy="1000132"/>
          </a:xfrm>
        </p:spPr>
        <p:txBody>
          <a:bodyPr>
            <a:noAutofit/>
          </a:bodyPr>
          <a:lstStyle/>
          <a:p>
            <a:r>
              <a:rPr lang="sr-Cyrl-RS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ДЕТЕ КАО АКТИВАН СЛУШАЛАЦ НАРАТИВА</a:t>
            </a:r>
            <a:endParaRPr lang="sr-Latn-RS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786874" cy="5330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развојем говора (друга година живота) дете постаје све више заинтересовано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да слуша наративе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. Почиње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да их тражи: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живот самог детета,</a:t>
            </a:r>
            <a:endParaRPr lang="sr-Cyrl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лутке,</a:t>
            </a:r>
            <a:endParaRPr lang="sr-Cyrl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животиње,</a:t>
            </a:r>
            <a:endParaRPr lang="sr-Cyrl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сликовнице,</a:t>
            </a:r>
            <a:endParaRPr lang="sr-Cyrl-R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приче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о животињама </a:t>
            </a: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и бајке.</a:t>
            </a:r>
            <a:endParaRPr lang="sr-Latn-R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26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ЗАЧЕТАК НАРАТИВА КОД ДЕЦЕ ДО 3 ГОДИНЕ</a:t>
            </a:r>
            <a:endParaRPr lang="sr-Latn-R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786874" cy="51149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Деца до 3. године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живота говоре претежно перформативно.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С повећањем броја 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и врсте речи које користе стичу се услови да и сами формирају наратив.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За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успостављање наратива важна је употреба глагола и глаголских времена.</a:t>
            </a:r>
          </a:p>
          <a:p>
            <a:pPr>
              <a:buNone/>
            </a:pPr>
            <a:r>
              <a:rPr lang="sr-Cyrl-RS" sz="3200" smtClean="0">
                <a:latin typeface="Times New Roman" pitchFamily="18" charset="0"/>
                <a:cs typeface="Times New Roman" pitchFamily="18" charset="0"/>
              </a:rPr>
              <a:t>- Зачеци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дечјих наратива јављају се, у главном, у 3. години живота.</a:t>
            </a:r>
            <a:endParaRPr lang="sr-Latn-R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000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208</TotalTime>
  <Words>570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ДЕТЕ ДО 3 ГОДИНЕ И НАРАТИВИ</vt:lpstr>
      <vt:lpstr>Шта је наратив?</vt:lpstr>
      <vt:lpstr>Slide 3</vt:lpstr>
      <vt:lpstr>ДРУГИ ТИПОВИ ИСКАЗА</vt:lpstr>
      <vt:lpstr>Slide 5</vt:lpstr>
      <vt:lpstr>НАРАТИВ И ДРУГИ ТИПОВИ ИСКАЗА</vt:lpstr>
      <vt:lpstr>Дете до 3 године и спонтани наративи одраслих</vt:lpstr>
      <vt:lpstr>ДЕТЕ КАО АКТИВАН СЛУШАЛАЦ НАРАТИВА</vt:lpstr>
      <vt:lpstr>ЗАЧЕТАК НАРАТИВА КОД ДЕЦЕ ДО 3 ГОДИНЕ</vt:lpstr>
      <vt:lpstr>О ЧЕМУ ПРИЧАЈУ ТРОГОДИШЊАЦИ</vt:lpstr>
      <vt:lpstr>ЗАДАЦИ ВАСПИТАЧА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ДЕТЕ ДО 3 ГОДИНЕ И НАРАТИВИ</dc:title>
  <dc:creator>Jovo</dc:creator>
  <cp:lastModifiedBy>a</cp:lastModifiedBy>
  <cp:revision>19</cp:revision>
  <dcterms:created xsi:type="dcterms:W3CDTF">2006-08-16T00:00:00Z</dcterms:created>
  <dcterms:modified xsi:type="dcterms:W3CDTF">2020-04-29T12:05:21Z</dcterms:modified>
</cp:coreProperties>
</file>